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34" autoAdjust="0"/>
    <p:restoredTop sz="94662" autoAdjust="0"/>
  </p:normalViewPr>
  <p:slideViewPr>
    <p:cSldViewPr>
      <p:cViewPr varScale="1">
        <p:scale>
          <a:sx n="66" d="100"/>
          <a:sy n="66" d="100"/>
        </p:scale>
        <p:origin x="-12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943D-66F7-43E8-AFAE-1446F54A9CB1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9252-63A9-4AFC-BD15-71DD533DB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943D-66F7-43E8-AFAE-1446F54A9CB1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9252-63A9-4AFC-BD15-71DD533DB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943D-66F7-43E8-AFAE-1446F54A9CB1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9252-63A9-4AFC-BD15-71DD533DB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943D-66F7-43E8-AFAE-1446F54A9CB1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9252-63A9-4AFC-BD15-71DD533DB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943D-66F7-43E8-AFAE-1446F54A9CB1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9252-63A9-4AFC-BD15-71DD533DB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943D-66F7-43E8-AFAE-1446F54A9CB1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9252-63A9-4AFC-BD15-71DD533DB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943D-66F7-43E8-AFAE-1446F54A9CB1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9252-63A9-4AFC-BD15-71DD533DB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943D-66F7-43E8-AFAE-1446F54A9CB1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9252-63A9-4AFC-BD15-71DD533DB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943D-66F7-43E8-AFAE-1446F54A9CB1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9252-63A9-4AFC-BD15-71DD533DB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943D-66F7-43E8-AFAE-1446F54A9CB1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9252-63A9-4AFC-BD15-71DD533DBC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4943D-66F7-43E8-AFAE-1446F54A9CB1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F719252-63A9-4AFC-BD15-71DD533DBC0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4943D-66F7-43E8-AFAE-1446F54A9CB1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719252-63A9-4AFC-BD15-71DD533DBC0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endParaRPr lang="ru-RU" sz="8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417712"/>
          </a:xfrm>
        </p:spPr>
        <p:txBody>
          <a:bodyPr>
            <a:normAutofit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  <p:pic>
        <p:nvPicPr>
          <p:cNvPr id="1026" name="Picture 2" descr="C:\Users\admin\Desktop\презентация\img0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2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88023" y="3573016"/>
            <a:ext cx="4104455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3528" y="260648"/>
            <a:ext cx="4176464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8640"/>
            <a:ext cx="4074181" cy="30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1495442154_3444-mama-s-detmi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573016"/>
            <a:ext cx="4104456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4273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3.04.17_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 descr="H:\АБВ\SUNP05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39552" y="332656"/>
            <a:ext cx="3888432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2656"/>
            <a:ext cx="4036673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Puppetry-80815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99792" y="3573016"/>
            <a:ext cx="4032448" cy="30689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640960" cy="6408712"/>
          </a:xfrm>
        </p:spPr>
      </p:pic>
    </p:spTree>
    <p:extLst>
      <p:ext uri="{BB962C8B-B14F-4D97-AF65-F5344CB8AC3E}">
        <p14:creationId xmlns:p14="http://schemas.microsoft.com/office/powerpoint/2010/main" val="140437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klubkom.net/static/photo/9/3/a/c/p-0557fadcf5f6db.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80340" algn="r">
              <a:spcAft>
                <a:spcPts val="0"/>
              </a:spcAft>
            </a:pPr>
            <a:r>
              <a:rPr lang="ru-RU" sz="40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4000" dirty="0" smtClean="0">
                <a:effectLst/>
                <a:latin typeface="Times New Roman"/>
                <a:ea typeface="Times New Roman"/>
              </a:rPr>
            </a:br>
            <a:r>
              <a:rPr lang="ru-RU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i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</a:br>
            <a:r>
              <a:rPr lang="ru-RU" i="1" u="none" strike="noStrike" dirty="0" smtClean="0">
                <a:solidFill>
                  <a:srgbClr val="0000FF"/>
                </a:solidFill>
                <a:effectLst/>
                <a:latin typeface="Times New Roman"/>
                <a:ea typeface="Times New Roman"/>
              </a:rPr>
              <a:t> </a:t>
            </a:r>
            <a:r>
              <a:rPr lang="ru-RU" sz="40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4000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i="1" dirty="0"/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620688"/>
            <a:ext cx="8208912" cy="507831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marL="180340" algn="just">
              <a:spcAft>
                <a:spcPts val="0"/>
              </a:spcAft>
            </a:pPr>
            <a:endParaRPr lang="ru-RU" sz="3600" b="1" i="1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marL="180340" algn="just">
              <a:spcAft>
                <a:spcPts val="0"/>
              </a:spcAft>
            </a:pPr>
            <a:r>
              <a:rPr lang="ru-RU" sz="3600" b="1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Рождение ребёнка - это очень важный шаг</a:t>
            </a:r>
            <a:r>
              <a:rPr lang="ru-RU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в жизни каждого человека.</a:t>
            </a:r>
            <a:endParaRPr lang="ru-RU" sz="3600" b="1" dirty="0" smtClean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  <a:p>
            <a:pPr marL="180340" algn="just">
              <a:spcAft>
                <a:spcPts val="0"/>
              </a:spcAft>
            </a:pPr>
            <a:r>
              <a:rPr lang="ru-RU" sz="3600" b="1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Воспитывая детей, нынешние родители</a:t>
            </a:r>
            <a:r>
              <a:rPr lang="ru-RU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воспитывают будущую историю</a:t>
            </a:r>
            <a:r>
              <a:rPr lang="ru-RU" sz="36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нашей страны, а значит —       и историю мира.</a:t>
            </a:r>
          </a:p>
          <a:p>
            <a:pPr marL="180340" algn="just">
              <a:spcAft>
                <a:spcPts val="0"/>
              </a:spcAft>
            </a:pPr>
            <a:r>
              <a:rPr lang="ru-RU" sz="36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                                  Макаренко АС.</a:t>
            </a:r>
            <a:endParaRPr lang="ru-RU" sz="3600" b="1" dirty="0" smtClean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9251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презентация\slide_3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07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619672" y="548680"/>
            <a:ext cx="5616624" cy="208823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704088"/>
            <a:ext cx="6275040" cy="1143000"/>
          </a:xfrm>
        </p:spPr>
        <p:txBody>
          <a:bodyPr/>
          <a:lstStyle/>
          <a:p>
            <a:r>
              <a:rPr lang="ru-RU" sz="3200" b="1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Цель </a:t>
            </a:r>
            <a:r>
              <a:rPr lang="ru-RU" sz="3200" b="1" dirty="0" smtClean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>взаимодействия 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  <a:buFont typeface="Wingdings" pitchFamily="2" charset="2"/>
              <a:buChar char="Ø"/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buFont typeface="Wingdings" pitchFamily="2" charset="2"/>
              <a:buChar char="Ø"/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вовлечение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родителей воспитанников в единое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образовательное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пространство;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оказание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помощи современной семье в вопросах воспитания и обучения детей, установление доверительных и партнерских отношений.</a:t>
            </a:r>
            <a:endParaRPr lang="ru-RU" sz="2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309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2483768" y="548680"/>
            <a:ext cx="3672408" cy="1800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1484784"/>
            <a:ext cx="5554960" cy="10081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Задачи :</a:t>
            </a:r>
            <a:r>
              <a:rPr lang="ru-RU" sz="4000" dirty="0" smtClean="0">
                <a:latin typeface="Times New Roman"/>
                <a:ea typeface="Times New Roman"/>
              </a:rPr>
              <a:t/>
            </a:r>
            <a:br>
              <a:rPr lang="ru-RU" sz="4000" dirty="0" smtClean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0"/>
              </a:spcAft>
              <a:buNone/>
            </a:pPr>
            <a:endParaRPr lang="ru-RU" sz="28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. Повышение педагогической культуры родителей.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2. Изучение и обобщение лучшего опыта семейного воспитания.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3. Приобщение родителей к участию в жизни детского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сада через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поиск и внедрение наиболее эффективных форм 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работы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4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. Создание условий для благоприятного климата взаимодействия с родителями.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5. Активизация и обогащение воспитательных и образовательных умений родителей.</a:t>
            </a:r>
            <a:endParaRPr lang="ru-RU" sz="2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20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ертикальный свиток 4"/>
          <p:cNvSpPr/>
          <p:nvPr/>
        </p:nvSpPr>
        <p:spPr>
          <a:xfrm>
            <a:off x="0" y="2636912"/>
            <a:ext cx="9144000" cy="396044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755576" y="260648"/>
            <a:ext cx="7992888" cy="2232248"/>
          </a:xfrm>
          <a:prstGeom prst="downArrowCallout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931224" cy="136815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ПРИНЦИПЫ ОРГАНИЗАЦИИ РАБОТЫ С       СЕМЬЁЙ: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636912"/>
            <a:ext cx="8229600" cy="3445843"/>
          </a:xfrm>
        </p:spPr>
        <p:txBody>
          <a:bodyPr>
            <a:normAutofit fontScale="62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endParaRPr lang="ru-RU" sz="2800" dirty="0">
              <a:latin typeface="Times New Roman"/>
              <a:ea typeface="Times New Roman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открытость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детского сада для семьи (каждому родителю обеспечивается возможность знать и видеть как живёт и развивается его ребёнок)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сотрудничество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педагогов и родителей в воспитании детей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v"/>
            </a:pP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 создание активной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развивающей среды, обеспечивающей единые подходы к развитию личности в семье и детском коллективе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диагностика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общих и частных проблем в воспитании и развитии ребёнка.</a:t>
            </a:r>
          </a:p>
          <a:p>
            <a:pPr marL="0" indent="0">
              <a:spcAft>
                <a:spcPts val="0"/>
              </a:spcAft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817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age034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:p14="http://schemas.microsoft.com/office/powerpoint/2010/main" val="1491135250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17032"/>
            <a:ext cx="4176464" cy="2952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4355975" cy="33843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Содержимое 8" descr="9052293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11560" y="3789040"/>
            <a:ext cx="2857500" cy="2662436"/>
          </a:xfrm>
        </p:spPr>
      </p:pic>
      <p:pic>
        <p:nvPicPr>
          <p:cNvPr id="10" name="Рисунок 9" descr="atletas-8288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188640"/>
            <a:ext cx="30289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2944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44008" y="332656"/>
            <a:ext cx="4248471" cy="33867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6" y="3356992"/>
            <a:ext cx="4788131" cy="30673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anime-sport-46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75656" y="476672"/>
            <a:ext cx="2016224" cy="2448272"/>
          </a:xfrm>
          <a:prstGeom prst="rect">
            <a:avLst/>
          </a:prstGeom>
        </p:spPr>
      </p:pic>
      <p:pic>
        <p:nvPicPr>
          <p:cNvPr id="7" name="Рисунок 6" descr="lfk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4077072"/>
            <a:ext cx="2327920" cy="2327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1988</TotalTime>
  <Words>187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Презентация PowerPoint</vt:lpstr>
      <vt:lpstr>    </vt:lpstr>
      <vt:lpstr>Презентация PowerPoint</vt:lpstr>
      <vt:lpstr>Цель взаимодействия :</vt:lpstr>
      <vt:lpstr>Задачи : </vt:lpstr>
      <vt:lpstr>ПРИНЦИПЫ ОРГАНИЗАЦИИ РАБОТЫ С       СЕМЬЁЙ: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ДОУ ссемьей</dc:title>
  <dc:creator>admin</dc:creator>
  <cp:lastModifiedBy>Артём</cp:lastModifiedBy>
  <cp:revision>31</cp:revision>
  <dcterms:created xsi:type="dcterms:W3CDTF">2017-08-20T03:54:48Z</dcterms:created>
  <dcterms:modified xsi:type="dcterms:W3CDTF">2021-03-11T17:04:25Z</dcterms:modified>
</cp:coreProperties>
</file>